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906000" type="A4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34A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4034" autoAdjust="0"/>
    <p:restoredTop sz="94660"/>
  </p:normalViewPr>
  <p:slideViewPr>
    <p:cSldViewPr>
      <p:cViewPr>
        <p:scale>
          <a:sx n="100" d="100"/>
          <a:sy n="100" d="100"/>
        </p:scale>
        <p:origin x="-1872" y="2952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6FC55-17D8-40BD-8AEB-4A63DD6F0EE9}" type="datetimeFigureOut">
              <a:rPr lang="ko-KR" altLang="en-US" smtClean="0"/>
              <a:pPr/>
              <a:t>2013-05-21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1BB93-EBF4-4C80-8A7B-DF4267AEF3E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6FC55-17D8-40BD-8AEB-4A63DD6F0EE9}" type="datetimeFigureOut">
              <a:rPr lang="ko-KR" altLang="en-US" smtClean="0"/>
              <a:pPr/>
              <a:t>2013-05-21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1BB93-EBF4-4C80-8A7B-DF4267AEF3E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6FC55-17D8-40BD-8AEB-4A63DD6F0EE9}" type="datetimeFigureOut">
              <a:rPr lang="ko-KR" altLang="en-US" smtClean="0"/>
              <a:pPr/>
              <a:t>2013-05-21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1BB93-EBF4-4C80-8A7B-DF4267AEF3E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6FC55-17D8-40BD-8AEB-4A63DD6F0EE9}" type="datetimeFigureOut">
              <a:rPr lang="ko-KR" altLang="en-US" smtClean="0"/>
              <a:pPr/>
              <a:t>2013-05-21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1BB93-EBF4-4C80-8A7B-DF4267AEF3E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6FC55-17D8-40BD-8AEB-4A63DD6F0EE9}" type="datetimeFigureOut">
              <a:rPr lang="ko-KR" altLang="en-US" smtClean="0"/>
              <a:pPr/>
              <a:t>2013-05-21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1BB93-EBF4-4C80-8A7B-DF4267AEF3E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6FC55-17D8-40BD-8AEB-4A63DD6F0EE9}" type="datetimeFigureOut">
              <a:rPr lang="ko-KR" altLang="en-US" smtClean="0"/>
              <a:pPr/>
              <a:t>2013-05-21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1BB93-EBF4-4C80-8A7B-DF4267AEF3E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6FC55-17D8-40BD-8AEB-4A63DD6F0EE9}" type="datetimeFigureOut">
              <a:rPr lang="ko-KR" altLang="en-US" smtClean="0"/>
              <a:pPr/>
              <a:t>2013-05-21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1BB93-EBF4-4C80-8A7B-DF4267AEF3E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6FC55-17D8-40BD-8AEB-4A63DD6F0EE9}" type="datetimeFigureOut">
              <a:rPr lang="ko-KR" altLang="en-US" smtClean="0"/>
              <a:pPr/>
              <a:t>2013-05-21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1BB93-EBF4-4C80-8A7B-DF4267AEF3E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6FC55-17D8-40BD-8AEB-4A63DD6F0EE9}" type="datetimeFigureOut">
              <a:rPr lang="ko-KR" altLang="en-US" smtClean="0"/>
              <a:pPr/>
              <a:t>2013-05-21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1BB93-EBF4-4C80-8A7B-DF4267AEF3E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6FC55-17D8-40BD-8AEB-4A63DD6F0EE9}" type="datetimeFigureOut">
              <a:rPr lang="ko-KR" altLang="en-US" smtClean="0"/>
              <a:pPr/>
              <a:t>2013-05-21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1BB93-EBF4-4C80-8A7B-DF4267AEF3E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6FC55-17D8-40BD-8AEB-4A63DD6F0EE9}" type="datetimeFigureOut">
              <a:rPr lang="ko-KR" altLang="en-US" smtClean="0"/>
              <a:pPr/>
              <a:t>2013-05-21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1BB93-EBF4-4C80-8A7B-DF4267AEF3E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96FC55-17D8-40BD-8AEB-4A63DD6F0EE9}" type="datetimeFigureOut">
              <a:rPr lang="ko-KR" altLang="en-US" smtClean="0"/>
              <a:pPr/>
              <a:t>2013-05-21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B1BB93-EBF4-4C80-8A7B-DF4267AEF3E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85728" y="166654"/>
            <a:ext cx="6314302" cy="576063"/>
          </a:xfrm>
        </p:spPr>
        <p:txBody>
          <a:bodyPr>
            <a:noAutofit/>
          </a:bodyPr>
          <a:lstStyle/>
          <a:p>
            <a:r>
              <a:rPr lang="en-US" altLang="ko-KR" sz="1600" b="1" dirty="0" smtClean="0"/>
              <a:t>2013 </a:t>
            </a:r>
            <a:r>
              <a:rPr lang="ko-KR" altLang="en-US" sz="1600" b="1" dirty="0" err="1" smtClean="0"/>
              <a:t>로얄네이쳐</a:t>
            </a:r>
            <a:r>
              <a:rPr lang="ko-KR" altLang="en-US" sz="1600" b="1" dirty="0" smtClean="0"/>
              <a:t> 브랜드디자인 </a:t>
            </a:r>
            <a:r>
              <a:rPr lang="ko-KR" altLang="en-US" sz="1600" b="1" dirty="0" smtClean="0"/>
              <a:t>공모전 참가신청서</a:t>
            </a:r>
            <a:endParaRPr lang="ko-KR" altLang="en-US" sz="1600" b="1" dirty="0"/>
          </a:p>
        </p:txBody>
      </p:sp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1750631" y="844879"/>
          <a:ext cx="4765145" cy="1683012"/>
        </p:xfrm>
        <a:graphic>
          <a:graphicData uri="http://schemas.openxmlformats.org/drawingml/2006/table">
            <a:tbl>
              <a:tblPr/>
              <a:tblGrid>
                <a:gridCol w="792089"/>
                <a:gridCol w="576064"/>
                <a:gridCol w="1174312"/>
                <a:gridCol w="774204"/>
                <a:gridCol w="1448476"/>
              </a:tblGrid>
              <a:tr h="35299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ko-KR" sz="900" b="1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접수번호</a:t>
                      </a:r>
                      <a:endParaRPr lang="ko-KR" sz="900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65503" marR="655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  <a:tc gridSpan="3"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endParaRPr lang="en-US" sz="900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65503" marR="65503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endParaRPr lang="en-US" sz="900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65503" marR="65503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65503" marR="65503" marT="0" marB="0" anchor="ctr">
                    <a:lnL w="952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342900" lvl="0" indent="-342900" algn="ctr" latinLnBrk="1">
                        <a:spcAft>
                          <a:spcPts val="0"/>
                        </a:spcAft>
                        <a:buSzPts val="1000"/>
                        <a:buFont typeface="맑은 고딕"/>
                        <a:buChar char="※"/>
                      </a:pPr>
                      <a:r>
                        <a:rPr lang="ko-KR" sz="900" b="1" kern="100" dirty="0">
                          <a:latin typeface="맑은 고딕"/>
                          <a:ea typeface="맑은 고딕"/>
                          <a:cs typeface="Times New Roman"/>
                        </a:rPr>
                        <a:t>기재하지 </a:t>
                      </a:r>
                      <a:r>
                        <a:rPr lang="ko-KR" sz="900" b="1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마</a:t>
                      </a:r>
                      <a:r>
                        <a:rPr lang="ko-KR" altLang="en-US" sz="900" b="1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십시</a:t>
                      </a:r>
                      <a:r>
                        <a:rPr lang="ko-KR" sz="900" b="1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오</a:t>
                      </a:r>
                      <a:endParaRPr lang="ko-KR" sz="900" b="1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65503" marR="65503" marT="0" marB="0" anchor="ctr">
                    <a:lnL w="952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</a:tr>
              <a:tr h="343285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ko-KR" sz="900" b="1" kern="100" dirty="0">
                          <a:latin typeface="맑은 고딕"/>
                          <a:ea typeface="맑은 고딕"/>
                          <a:cs typeface="Times New Roman"/>
                        </a:rPr>
                        <a:t>성명</a:t>
                      </a:r>
                      <a:endParaRPr lang="ko-KR" sz="900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65503" marR="655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  <a:tc gridSpan="2"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endParaRPr lang="en-US" sz="900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65503" marR="65503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ko-KR" sz="900" b="1" kern="100" dirty="0">
                          <a:latin typeface="맑은 고딕"/>
                          <a:ea typeface="맑은 고딕"/>
                          <a:cs typeface="Times New Roman"/>
                        </a:rPr>
                        <a:t>주민번호</a:t>
                      </a:r>
                      <a:endParaRPr lang="ko-KR" sz="900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65503" marR="65503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ko-KR" altLang="en-US" sz="700" b="1" kern="1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상금수령을 위한 필수 기재 사항</a:t>
                      </a:r>
                      <a:endParaRPr lang="en-US" sz="700" b="1" kern="100" dirty="0">
                        <a:solidFill>
                          <a:schemeClr val="bg1">
                            <a:lumMod val="65000"/>
                          </a:schemeClr>
                        </a:solidFill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65503" marR="65503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8391">
                <a:tc rowSpan="2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ko-KR" sz="900" b="1" kern="100" dirty="0">
                          <a:latin typeface="맑은 고딕"/>
                          <a:ea typeface="맑은 고딕"/>
                          <a:cs typeface="Times New Roman"/>
                        </a:rPr>
                        <a:t>전화번호</a:t>
                      </a:r>
                      <a:endParaRPr lang="ko-KR" sz="900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65503" marR="655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ko-KR" sz="900" b="1" kern="100" dirty="0">
                          <a:latin typeface="맑은 고딕"/>
                          <a:ea typeface="맑은 고딕"/>
                          <a:cs typeface="Times New Roman"/>
                        </a:rPr>
                        <a:t>자</a:t>
                      </a:r>
                      <a:r>
                        <a:rPr lang="en-US" sz="900" b="1" kern="100" dirty="0">
                          <a:latin typeface="맑은 고딕"/>
                          <a:ea typeface="맑은 고딕"/>
                          <a:cs typeface="Times New Roman"/>
                        </a:rPr>
                        <a:t>  </a:t>
                      </a:r>
                      <a:r>
                        <a:rPr lang="ko-KR" sz="900" b="1" kern="100" dirty="0" err="1">
                          <a:latin typeface="맑은 고딕"/>
                          <a:ea typeface="맑은 고딕"/>
                          <a:cs typeface="Times New Roman"/>
                        </a:rPr>
                        <a:t>택</a:t>
                      </a:r>
                      <a:endParaRPr lang="ko-KR" sz="900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65503" marR="65503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endParaRPr lang="en-US" sz="900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65503" marR="65503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latin typeface="맑은 고딕"/>
                          <a:ea typeface="맑은 고딕"/>
                          <a:cs typeface="Times New Roman"/>
                        </a:rPr>
                        <a:t>E-mail</a:t>
                      </a:r>
                      <a:endParaRPr lang="ko-KR" sz="900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65503" marR="65503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  <a:tc rowSpan="2"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endParaRPr lang="en-US" sz="900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65503" marR="65503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2109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ko-KR" sz="900" b="1" kern="100" dirty="0">
                          <a:latin typeface="맑은 고딕"/>
                          <a:ea typeface="맑은 고딕"/>
                          <a:cs typeface="Times New Roman"/>
                        </a:rPr>
                        <a:t>핸드폰</a:t>
                      </a:r>
                      <a:endParaRPr lang="ko-KR" sz="900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65503" marR="65503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endParaRPr lang="en-US" sz="900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65503" marR="65503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7249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ko-KR" sz="900" b="1" kern="100" dirty="0">
                          <a:latin typeface="맑은 고딕"/>
                          <a:ea typeface="맑은 고딕"/>
                          <a:cs typeface="Times New Roman"/>
                        </a:rPr>
                        <a:t>주소</a:t>
                      </a:r>
                      <a:endParaRPr lang="ko-KR" sz="900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65503" marR="655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  <a:tc gridSpan="4"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1" kern="1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Times New Roman"/>
                        </a:rPr>
                        <a:t>상금수령을 위한 필수 기재 사항</a:t>
                      </a:r>
                      <a:endParaRPr lang="en-US" sz="800" b="1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65503" marR="65503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370757" y="2607216"/>
          <a:ext cx="6138487" cy="753123"/>
        </p:xfrm>
        <a:graphic>
          <a:graphicData uri="http://schemas.openxmlformats.org/drawingml/2006/table">
            <a:tbl>
              <a:tblPr/>
              <a:tblGrid>
                <a:gridCol w="1287193"/>
                <a:gridCol w="1992345"/>
                <a:gridCol w="921713"/>
                <a:gridCol w="1937236"/>
              </a:tblGrid>
              <a:tr h="372051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ko-KR" sz="900" b="1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대학</a:t>
                      </a:r>
                      <a:r>
                        <a:rPr lang="en-US" altLang="ko-KR" sz="900" b="1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(</a:t>
                      </a:r>
                      <a:r>
                        <a:rPr lang="ko-KR" altLang="en-US" sz="900" b="1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회사명</a:t>
                      </a:r>
                      <a:r>
                        <a:rPr lang="en-US" altLang="ko-KR" sz="900" b="1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)</a:t>
                      </a:r>
                      <a:endParaRPr lang="ko-KR" sz="900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71665" marR="716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endParaRPr lang="en-US" sz="900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71665" marR="7166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ko-KR" sz="900" b="1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학과</a:t>
                      </a:r>
                      <a:r>
                        <a:rPr lang="en-US" altLang="ko-KR" sz="900" b="1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(</a:t>
                      </a:r>
                      <a:r>
                        <a:rPr lang="ko-KR" altLang="en-US" sz="900" b="1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근무부서</a:t>
                      </a:r>
                      <a:r>
                        <a:rPr lang="en-US" altLang="ko-KR" sz="900" b="1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)</a:t>
                      </a:r>
                      <a:endParaRPr lang="ko-KR" sz="900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71665" marR="7166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endParaRPr lang="en-US" sz="900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71665" marR="7166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81072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ko-KR" sz="900" b="1" kern="100" dirty="0" err="1" smtClean="0">
                          <a:latin typeface="맑은 고딕"/>
                          <a:ea typeface="맑은 고딕"/>
                          <a:cs typeface="Times New Roman"/>
                        </a:rPr>
                        <a:t>졸업년</a:t>
                      </a:r>
                      <a:r>
                        <a:rPr lang="ko-KR" altLang="en-US" sz="900" b="1" kern="100" dirty="0" err="1" smtClean="0">
                          <a:latin typeface="맑은 고딕"/>
                          <a:ea typeface="맑은 고딕"/>
                          <a:cs typeface="Times New Roman"/>
                        </a:rPr>
                        <a:t>월</a:t>
                      </a:r>
                      <a:r>
                        <a:rPr lang="en-US" altLang="ko-KR" sz="900" b="1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(</a:t>
                      </a:r>
                      <a:r>
                        <a:rPr lang="ko-KR" altLang="en-US" sz="900" b="1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예정</a:t>
                      </a:r>
                      <a:r>
                        <a:rPr lang="en-US" altLang="ko-KR" sz="900" b="1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)</a:t>
                      </a:r>
                      <a:endParaRPr lang="ko-KR" sz="900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71665" marR="716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             </a:t>
                      </a:r>
                      <a:r>
                        <a:rPr lang="en-US" sz="900" b="1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 </a:t>
                      </a:r>
                      <a:r>
                        <a:rPr lang="ko-KR" altLang="en-US" sz="900" b="1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년         월</a:t>
                      </a:r>
                      <a:endParaRPr lang="en-US" sz="900" b="1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71665" marR="7166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ko-KR" sz="900" b="1" kern="100" dirty="0">
                          <a:latin typeface="맑은 고딕"/>
                          <a:ea typeface="맑은 고딕"/>
                          <a:cs typeface="Times New Roman"/>
                        </a:rPr>
                        <a:t>소재지</a:t>
                      </a:r>
                      <a:endParaRPr lang="ko-KR" sz="900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71665" marR="7166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endParaRPr lang="en-US" sz="900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71665" marR="7166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370756" y="4100915"/>
          <a:ext cx="6139012" cy="5401792"/>
        </p:xfrm>
        <a:graphic>
          <a:graphicData uri="http://schemas.openxmlformats.org/drawingml/2006/table">
            <a:tbl>
              <a:tblPr/>
              <a:tblGrid>
                <a:gridCol w="1317113"/>
                <a:gridCol w="4821899"/>
              </a:tblGrid>
              <a:tr h="288032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ko-KR" altLang="en-US" sz="900" b="1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공모부문</a:t>
                      </a:r>
                      <a:endParaRPr lang="ko-KR" sz="900" b="1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71322" marR="713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endParaRPr lang="en-US" sz="1300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71322" marR="71322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2729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ko-KR" altLang="en-US" sz="900" b="1" kern="100" dirty="0" err="1" smtClean="0">
                          <a:latin typeface="맑은 고딕"/>
                          <a:ea typeface="맑은 고딕"/>
                          <a:cs typeface="Times New Roman"/>
                        </a:rPr>
                        <a:t>컨</a:t>
                      </a:r>
                      <a:r>
                        <a:rPr lang="ko-KR" altLang="en-US" sz="900" b="1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 </a:t>
                      </a:r>
                      <a:r>
                        <a:rPr lang="ko-KR" altLang="en-US" sz="900" b="1" kern="100" dirty="0" err="1" smtClean="0">
                          <a:latin typeface="맑은 고딕"/>
                          <a:ea typeface="맑은 고딕"/>
                          <a:cs typeface="Times New Roman"/>
                        </a:rPr>
                        <a:t>셉</a:t>
                      </a:r>
                      <a:endParaRPr lang="ko-KR" sz="900" b="1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71322" marR="713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endParaRPr lang="en-US" sz="1300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71322" marR="71322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447">
                <a:tc gridSpan="2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ko-KR" altLang="en-US" sz="1100" b="1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공모 수상 시 </a:t>
                      </a:r>
                      <a:r>
                        <a:rPr lang="ko-KR" altLang="en-US" sz="1100" b="1" kern="100" dirty="0" err="1" smtClean="0">
                          <a:latin typeface="맑은 고딕"/>
                          <a:ea typeface="맑은 고딕"/>
                          <a:cs typeface="Times New Roman"/>
                        </a:rPr>
                        <a:t>로얄네이쳐</a:t>
                      </a:r>
                      <a:r>
                        <a:rPr lang="ko-KR" altLang="en-US" sz="1100" b="1" kern="100" baseline="0" dirty="0" err="1" smtClean="0">
                          <a:latin typeface="맑은 고딕"/>
                          <a:ea typeface="맑은 고딕"/>
                          <a:cs typeface="Times New Roman"/>
                        </a:rPr>
                        <a:t>의</a:t>
                      </a:r>
                      <a:r>
                        <a:rPr lang="ko-KR" altLang="en-US" sz="1100" b="1" kern="100" baseline="0" dirty="0" smtClean="0">
                          <a:latin typeface="맑은 고딕"/>
                          <a:ea typeface="맑은 고딕"/>
                          <a:cs typeface="Times New Roman"/>
                        </a:rPr>
                        <a:t> </a:t>
                      </a:r>
                      <a:r>
                        <a:rPr lang="ko-KR" altLang="en-US" sz="1100" b="1" kern="100" baseline="0" dirty="0" smtClean="0">
                          <a:latin typeface="맑은 고딕"/>
                          <a:ea typeface="맑은 고딕"/>
                          <a:cs typeface="Times New Roman"/>
                        </a:rPr>
                        <a:t>인턴사원으로 채용됩니다</a:t>
                      </a:r>
                      <a:r>
                        <a:rPr lang="en-US" altLang="ko-KR" sz="1100" b="1" kern="100" baseline="0" dirty="0" smtClean="0">
                          <a:latin typeface="맑은 고딕"/>
                          <a:ea typeface="맑은 고딕"/>
                          <a:cs typeface="Times New Roman"/>
                        </a:rPr>
                        <a:t>. </a:t>
                      </a:r>
                      <a:r>
                        <a:rPr lang="ko-KR" altLang="en-US" sz="1100" b="1" kern="100" baseline="0" dirty="0" smtClean="0">
                          <a:latin typeface="맑은 고딕"/>
                          <a:ea typeface="맑은 고딕"/>
                          <a:cs typeface="Times New Roman"/>
                        </a:rPr>
                        <a:t>이에 </a:t>
                      </a:r>
                      <a:r>
                        <a:rPr lang="ko-KR" altLang="en-US" sz="1100" b="1" kern="100" baseline="0" dirty="0" smtClean="0">
                          <a:latin typeface="맑은 고딕"/>
                          <a:ea typeface="맑은 고딕"/>
                          <a:cs typeface="Times New Roman"/>
                        </a:rPr>
                        <a:t>응하실 의향이 있습니까</a:t>
                      </a:r>
                      <a:r>
                        <a:rPr lang="en-US" altLang="ko-KR" sz="1100" b="1" kern="100" baseline="0" dirty="0" smtClean="0">
                          <a:latin typeface="맑은 고딕"/>
                          <a:ea typeface="맑은 고딕"/>
                          <a:cs typeface="Times New Roman"/>
                        </a:rPr>
                        <a:t>?  </a:t>
                      </a: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endParaRPr lang="en-US" altLang="ko-KR" sz="800" b="1" kern="100" baseline="0" dirty="0" smtClean="0"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100" b="0" kern="100" baseline="0" dirty="0" smtClean="0">
                          <a:latin typeface="맑은 고딕"/>
                          <a:ea typeface="맑은 고딕"/>
                          <a:cs typeface="Times New Roman"/>
                        </a:rPr>
                        <a:t>□ </a:t>
                      </a:r>
                      <a:r>
                        <a:rPr lang="ko-KR" altLang="en-US" sz="1100" b="1" kern="100" baseline="0" dirty="0" smtClean="0">
                          <a:latin typeface="맑은 고딕"/>
                          <a:ea typeface="맑은 고딕"/>
                          <a:cs typeface="Times New Roman"/>
                        </a:rPr>
                        <a:t>예    </a:t>
                      </a:r>
                      <a:r>
                        <a:rPr lang="en-US" altLang="ko-KR" sz="1100" b="0" kern="100" baseline="0" dirty="0" smtClean="0">
                          <a:latin typeface="+mn-lt"/>
                          <a:ea typeface="+mn-ea"/>
                          <a:cs typeface="Times New Roman"/>
                        </a:rPr>
                        <a:t>□</a:t>
                      </a:r>
                      <a:r>
                        <a:rPr lang="ko-KR" altLang="en-US" sz="1100" b="1" kern="100" baseline="0" dirty="0" smtClean="0">
                          <a:latin typeface="맑은 고딕"/>
                          <a:ea typeface="맑은 고딕"/>
                          <a:cs typeface="Times New Roman"/>
                        </a:rPr>
                        <a:t> 아니오</a:t>
                      </a:r>
                      <a:endParaRPr lang="ko-KR" sz="1100" b="1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71322" marR="713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endParaRPr lang="en-US" sz="1300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71322" marR="713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6224">
                <a:tc gridSpan="2"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altLang="ko-KR" sz="800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/>
                      </a:r>
                      <a:br>
                        <a:rPr lang="en-US" altLang="ko-KR" sz="800" kern="100" dirty="0" smtClean="0">
                          <a:latin typeface="맑은 고딕"/>
                          <a:ea typeface="맑은 고딕"/>
                          <a:cs typeface="Times New Roman"/>
                        </a:rPr>
                      </a:br>
                      <a:r>
                        <a:rPr lang="ko-KR" sz="800" b="1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※</a:t>
                      </a:r>
                      <a:r>
                        <a:rPr lang="ko-KR" sz="800" b="1" kern="100" dirty="0">
                          <a:latin typeface="맑은 고딕"/>
                          <a:ea typeface="맑은 고딕"/>
                          <a:cs typeface="Times New Roman"/>
                        </a:rPr>
                        <a:t>유의사항</a:t>
                      </a:r>
                      <a:r>
                        <a:rPr lang="ko-KR" sz="800" b="1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※</a:t>
                      </a:r>
                      <a:endParaRPr lang="en-US" altLang="ko-KR" sz="800" b="1" kern="100" dirty="0" smtClean="0"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endParaRPr lang="ko-KR" sz="900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latin typeface="맑은 고딕"/>
                          <a:ea typeface="맑은 고딕"/>
                          <a:cs typeface="Times New Roman"/>
                        </a:rPr>
                        <a:t>① </a:t>
                      </a:r>
                      <a:r>
                        <a:rPr lang="ko-KR" sz="800" kern="100" dirty="0">
                          <a:latin typeface="맑은 고딕"/>
                          <a:ea typeface="맑은 고딕"/>
                          <a:cs typeface="Times New Roman"/>
                        </a:rPr>
                        <a:t>응모를 위해 제출한 작품과 관련서류는 일체 반환되지 않으며</a:t>
                      </a:r>
                      <a:r>
                        <a:rPr lang="en-US" sz="800" kern="100" dirty="0">
                          <a:latin typeface="맑은 고딕"/>
                          <a:ea typeface="맑은 고딕"/>
                          <a:cs typeface="Times New Roman"/>
                        </a:rPr>
                        <a:t>, </a:t>
                      </a:r>
                      <a:r>
                        <a:rPr lang="ko-KR" sz="800" kern="100" dirty="0">
                          <a:latin typeface="맑은 고딕"/>
                          <a:ea typeface="맑은 고딕"/>
                          <a:cs typeface="Times New Roman"/>
                        </a:rPr>
                        <a:t>출품작의 저작권과 지적 재산권</a:t>
                      </a:r>
                      <a:r>
                        <a:rPr lang="en-US" sz="800" kern="100" dirty="0">
                          <a:latin typeface="맑은 고딕"/>
                          <a:ea typeface="맑은 고딕"/>
                          <a:cs typeface="Times New Roman"/>
                        </a:rPr>
                        <a:t>, 2</a:t>
                      </a:r>
                      <a:r>
                        <a:rPr lang="ko-KR" sz="800" kern="100" dirty="0">
                          <a:latin typeface="맑은 고딕"/>
                          <a:ea typeface="맑은 고딕"/>
                          <a:cs typeface="Times New Roman"/>
                        </a:rPr>
                        <a:t>차 저작물 권리 등 모든 권한은 </a:t>
                      </a:r>
                      <a:r>
                        <a:rPr lang="ko-KR" altLang="en-US" sz="800" kern="100" dirty="0" err="1" smtClean="0">
                          <a:latin typeface="맑은 고딕"/>
                          <a:ea typeface="맑은 고딕"/>
                          <a:cs typeface="Times New Roman"/>
                        </a:rPr>
                        <a:t>로얄네이쳐</a:t>
                      </a:r>
                      <a:r>
                        <a:rPr lang="ko-KR" sz="800" kern="100" dirty="0" err="1" smtClean="0">
                          <a:latin typeface="맑은 고딕"/>
                          <a:ea typeface="맑은 고딕"/>
                          <a:cs typeface="Times New Roman"/>
                        </a:rPr>
                        <a:t>에</a:t>
                      </a:r>
                      <a:r>
                        <a:rPr lang="ko-KR" sz="800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 </a:t>
                      </a:r>
                      <a:r>
                        <a:rPr lang="ko-KR" sz="800" kern="100" dirty="0">
                          <a:latin typeface="맑은 고딕"/>
                          <a:ea typeface="맑은 고딕"/>
                          <a:cs typeface="Times New Roman"/>
                        </a:rPr>
                        <a:t>귀속됩니다</a:t>
                      </a:r>
                      <a:r>
                        <a:rPr lang="en-US" sz="800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.</a:t>
                      </a: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endParaRPr lang="ko-KR" sz="900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latin typeface="맑은 고딕"/>
                          <a:ea typeface="맑은 고딕"/>
                          <a:cs typeface="Times New Roman"/>
                        </a:rPr>
                        <a:t>② </a:t>
                      </a:r>
                      <a:r>
                        <a:rPr lang="ko-KR" sz="800" kern="100" dirty="0">
                          <a:latin typeface="맑은 고딕"/>
                          <a:ea typeface="맑은 고딕"/>
                          <a:cs typeface="Times New Roman"/>
                        </a:rPr>
                        <a:t>본인 작품이 아니거나</a:t>
                      </a:r>
                      <a:r>
                        <a:rPr lang="en-US" sz="800" kern="100" dirty="0">
                          <a:latin typeface="맑은 고딕"/>
                          <a:ea typeface="맑은 고딕"/>
                          <a:cs typeface="Times New Roman"/>
                        </a:rPr>
                        <a:t>(</a:t>
                      </a:r>
                      <a:r>
                        <a:rPr lang="ko-KR" sz="800" kern="100" dirty="0">
                          <a:latin typeface="맑은 고딕"/>
                          <a:ea typeface="맑은 고딕"/>
                          <a:cs typeface="Times New Roman"/>
                        </a:rPr>
                        <a:t>표절</a:t>
                      </a:r>
                      <a:r>
                        <a:rPr lang="en-US" sz="800" kern="100" dirty="0">
                          <a:latin typeface="맑은 고딕"/>
                          <a:ea typeface="맑은 고딕"/>
                          <a:cs typeface="Times New Roman"/>
                        </a:rPr>
                        <a:t>, </a:t>
                      </a:r>
                      <a:r>
                        <a:rPr lang="ko-KR" sz="800" kern="100" dirty="0">
                          <a:latin typeface="맑은 고딕"/>
                          <a:ea typeface="맑은 고딕"/>
                          <a:cs typeface="Times New Roman"/>
                        </a:rPr>
                        <a:t>도용 등</a:t>
                      </a:r>
                      <a:r>
                        <a:rPr lang="en-US" sz="800" kern="100" dirty="0">
                          <a:latin typeface="맑은 고딕"/>
                          <a:ea typeface="맑은 고딕"/>
                          <a:cs typeface="Times New Roman"/>
                        </a:rPr>
                        <a:t>), </a:t>
                      </a:r>
                      <a:r>
                        <a:rPr lang="ko-KR" sz="800" kern="100" dirty="0">
                          <a:latin typeface="맑은 고딕"/>
                          <a:ea typeface="맑은 고딕"/>
                          <a:cs typeface="Times New Roman"/>
                        </a:rPr>
                        <a:t>외국 사례 복사</a:t>
                      </a:r>
                      <a:r>
                        <a:rPr lang="en-US" sz="800" kern="100" dirty="0">
                          <a:latin typeface="맑은 고딕"/>
                          <a:ea typeface="맑은 고딕"/>
                          <a:cs typeface="Times New Roman"/>
                        </a:rPr>
                        <a:t>, </a:t>
                      </a:r>
                      <a:r>
                        <a:rPr lang="ko-KR" sz="800" kern="100" dirty="0">
                          <a:latin typeface="맑은 고딕"/>
                          <a:ea typeface="맑은 고딕"/>
                          <a:cs typeface="Times New Roman"/>
                        </a:rPr>
                        <a:t>또는 다른 공모전에 출품한 동일</a:t>
                      </a:r>
                      <a:r>
                        <a:rPr lang="ko-KR" sz="800" kern="100" dirty="0">
                          <a:latin typeface="맑은 고딕"/>
                          <a:ea typeface="MS Mincho"/>
                          <a:cs typeface="MS Mincho"/>
                        </a:rPr>
                        <a:t>․</a:t>
                      </a:r>
                      <a:r>
                        <a:rPr lang="ko-KR" sz="800" kern="100" dirty="0">
                          <a:latin typeface="맑은 고딕"/>
                          <a:ea typeface="맑은 고딕"/>
                          <a:cs typeface="Times New Roman"/>
                        </a:rPr>
                        <a:t>유사한 작품</a:t>
                      </a:r>
                      <a:r>
                        <a:rPr lang="en-US" sz="800" kern="100" dirty="0">
                          <a:latin typeface="맑은 고딕"/>
                          <a:ea typeface="맑은 고딕"/>
                          <a:cs typeface="Times New Roman"/>
                        </a:rPr>
                        <a:t>, </a:t>
                      </a:r>
                      <a:r>
                        <a:rPr lang="ko-KR" sz="800" kern="100" dirty="0">
                          <a:latin typeface="맑은 고딕"/>
                          <a:ea typeface="맑은 고딕"/>
                          <a:cs typeface="Times New Roman"/>
                        </a:rPr>
                        <a:t>금회 제출한 출품작을 타 공모전에 다시 응모하는 행위</a:t>
                      </a:r>
                      <a:r>
                        <a:rPr lang="en-US" sz="800" kern="100" dirty="0">
                          <a:latin typeface="맑은 고딕"/>
                          <a:ea typeface="맑은 고딕"/>
                          <a:cs typeface="Times New Roman"/>
                        </a:rPr>
                        <a:t>. </a:t>
                      </a:r>
                      <a:r>
                        <a:rPr lang="ko-KR" sz="800" kern="100" dirty="0">
                          <a:latin typeface="맑은 고딕"/>
                          <a:ea typeface="맑은 고딕"/>
                          <a:cs typeface="Times New Roman"/>
                        </a:rPr>
                        <a:t>타인의 저작권을 침해하거나 타인의 명예를 훼손한 것이 판명될 시 입상 무효 처분에 이의를 제기하지 않을 것이며 시상금은</a:t>
                      </a:r>
                      <a:r>
                        <a:rPr lang="en-US" sz="800" kern="100" dirty="0">
                          <a:latin typeface="맑은 고딕"/>
                          <a:ea typeface="맑은 고딕"/>
                          <a:cs typeface="Times New Roman"/>
                        </a:rPr>
                        <a:t> 7</a:t>
                      </a:r>
                      <a:r>
                        <a:rPr lang="ko-KR" sz="800" kern="100" dirty="0">
                          <a:latin typeface="맑은 고딕"/>
                          <a:ea typeface="맑은 고딕"/>
                          <a:cs typeface="Times New Roman"/>
                        </a:rPr>
                        <a:t>일 이내에 </a:t>
                      </a:r>
                      <a:r>
                        <a:rPr lang="ko-KR" altLang="en-US" sz="800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로얄네이쳐</a:t>
                      </a:r>
                      <a:r>
                        <a:rPr lang="ko-KR" sz="800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지정계좌에 </a:t>
                      </a:r>
                      <a:r>
                        <a:rPr lang="ko-KR" sz="800" kern="100" dirty="0">
                          <a:latin typeface="맑은 고딕"/>
                          <a:ea typeface="맑은 고딕"/>
                          <a:cs typeface="Times New Roman"/>
                        </a:rPr>
                        <a:t>반환하겠습니다</a:t>
                      </a:r>
                      <a:r>
                        <a:rPr lang="en-US" sz="800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.</a:t>
                      </a: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endParaRPr lang="ko-KR" sz="900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latin typeface="맑은 고딕"/>
                          <a:ea typeface="맑은 고딕"/>
                          <a:cs typeface="Times New Roman"/>
                        </a:rPr>
                        <a:t>③ </a:t>
                      </a:r>
                      <a:r>
                        <a:rPr lang="ko-KR" sz="800" kern="100" dirty="0">
                          <a:latin typeface="맑은 고딕"/>
                          <a:ea typeface="맑은 고딕"/>
                          <a:cs typeface="Times New Roman"/>
                        </a:rPr>
                        <a:t>응모작에 대한 모든 책임은 응모자에게 있음을 숙지하고 관련 사항 위반 시 모든 </a:t>
                      </a:r>
                      <a:r>
                        <a:rPr lang="ko-KR" sz="800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민</a:t>
                      </a:r>
                      <a:r>
                        <a:rPr lang="en-US" altLang="ko-KR" sz="800" kern="100" dirty="0" smtClean="0">
                          <a:latin typeface="맑은 고딕"/>
                          <a:ea typeface="MS Mincho"/>
                          <a:cs typeface="MS Mincho"/>
                        </a:rPr>
                        <a:t>·</a:t>
                      </a:r>
                      <a:r>
                        <a:rPr lang="ko-KR" sz="800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형사상 </a:t>
                      </a:r>
                      <a:r>
                        <a:rPr lang="ko-KR" sz="800" kern="100" dirty="0">
                          <a:latin typeface="맑은 고딕"/>
                          <a:ea typeface="맑은 고딕"/>
                          <a:cs typeface="Times New Roman"/>
                        </a:rPr>
                        <a:t>법적인 책임을 감수하겠습니다</a:t>
                      </a:r>
                      <a:r>
                        <a:rPr lang="en-US" sz="800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.</a:t>
                      </a: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endParaRPr lang="ko-KR" sz="900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latin typeface="맑은 고딕"/>
                          <a:ea typeface="맑은 고딕"/>
                          <a:cs typeface="Times New Roman"/>
                        </a:rPr>
                        <a:t>④ </a:t>
                      </a:r>
                      <a:r>
                        <a:rPr lang="ko-KR" sz="800" kern="100" dirty="0">
                          <a:latin typeface="맑은 고딕"/>
                          <a:ea typeface="맑은 고딕"/>
                          <a:cs typeface="Times New Roman"/>
                        </a:rPr>
                        <a:t>공모전 일정은 참가 및 접수 진행상황에 따라 일부 취소 또는 변경될 수 있으며</a:t>
                      </a:r>
                      <a:r>
                        <a:rPr lang="en-US" sz="800" kern="100" dirty="0">
                          <a:latin typeface="맑은 고딕"/>
                          <a:ea typeface="맑은 고딕"/>
                          <a:cs typeface="Times New Roman"/>
                        </a:rPr>
                        <a:t>, </a:t>
                      </a:r>
                      <a:r>
                        <a:rPr lang="ko-KR" sz="800" kern="100" dirty="0">
                          <a:latin typeface="맑은 고딕"/>
                          <a:ea typeface="맑은 고딕"/>
                          <a:cs typeface="Times New Roman"/>
                        </a:rPr>
                        <a:t>출품작 수준에 따라 수상 해당자가 없을 수 있고 시상 내역이 조정될 수 있음을 숙지하였습니다</a:t>
                      </a:r>
                      <a:r>
                        <a:rPr lang="en-US" sz="800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.</a:t>
                      </a: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endParaRPr lang="ko-KR" sz="900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latin typeface="맑은 고딕"/>
                          <a:ea typeface="맑은 고딕"/>
                          <a:cs typeface="Times New Roman"/>
                        </a:rPr>
                        <a:t>⑤ </a:t>
                      </a:r>
                      <a:r>
                        <a:rPr lang="ko-KR" sz="800" kern="100" dirty="0">
                          <a:latin typeface="맑은 고딕"/>
                          <a:ea typeface="맑은 고딕"/>
                          <a:cs typeface="Times New Roman"/>
                        </a:rPr>
                        <a:t>공모전 출품요강에 대해 숙지를 하였으며</a:t>
                      </a:r>
                      <a:r>
                        <a:rPr lang="en-US" sz="800" kern="100" dirty="0">
                          <a:latin typeface="맑은 고딕"/>
                          <a:ea typeface="맑은 고딕"/>
                          <a:cs typeface="Times New Roman"/>
                        </a:rPr>
                        <a:t>, </a:t>
                      </a:r>
                      <a:r>
                        <a:rPr lang="ko-KR" sz="800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미숙지로 </a:t>
                      </a:r>
                      <a:r>
                        <a:rPr lang="ko-KR" sz="800" kern="100" dirty="0">
                          <a:latin typeface="맑은 고딕"/>
                          <a:ea typeface="맑은 고딕"/>
                          <a:cs typeface="Times New Roman"/>
                        </a:rPr>
                        <a:t>인한 불이익은 감수 하겠습니다</a:t>
                      </a:r>
                      <a:r>
                        <a:rPr lang="en-US" sz="800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.</a:t>
                      </a: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endParaRPr lang="ko-KR" sz="1000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71322" marR="713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205056">
                <a:tc gridSpan="2"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endParaRPr lang="en-US" sz="900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ko-KR" sz="800" kern="100" dirty="0">
                          <a:latin typeface="맑은 고딕"/>
                          <a:ea typeface="맑은 고딕"/>
                          <a:cs typeface="Times New Roman"/>
                        </a:rPr>
                        <a:t>위 내용은 모두 사실이며</a:t>
                      </a:r>
                      <a:r>
                        <a:rPr lang="en-US" sz="800" kern="100" dirty="0">
                          <a:latin typeface="맑은 고딕"/>
                          <a:ea typeface="맑은 고딕"/>
                          <a:cs typeface="Times New Roman"/>
                        </a:rPr>
                        <a:t>, </a:t>
                      </a:r>
                      <a:r>
                        <a:rPr lang="ko-KR" sz="800" kern="100" dirty="0">
                          <a:latin typeface="맑은 고딕"/>
                          <a:ea typeface="맑은 고딕"/>
                          <a:cs typeface="Times New Roman"/>
                        </a:rPr>
                        <a:t>허위기재 여부가 드러나면 어떠한 불이익도 감수하겠습니다</a:t>
                      </a:r>
                      <a:r>
                        <a:rPr lang="en-US" sz="800" kern="100" dirty="0">
                          <a:latin typeface="맑은 고딕"/>
                          <a:ea typeface="맑은 고딕"/>
                          <a:cs typeface="Times New Roman"/>
                        </a:rPr>
                        <a:t>.</a:t>
                      </a:r>
                      <a:endParaRPr lang="ko-KR" sz="800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latin typeface="맑은 고딕"/>
                          <a:ea typeface="맑은 고딕"/>
                          <a:cs typeface="Times New Roman"/>
                        </a:rPr>
                        <a:t> </a:t>
                      </a:r>
                      <a:r>
                        <a:rPr lang="ko-KR" sz="800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『</a:t>
                      </a:r>
                      <a:r>
                        <a:rPr lang="en-US" altLang="ko-KR" sz="800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2013</a:t>
                      </a:r>
                      <a:r>
                        <a:rPr lang="en-US" altLang="ko-KR" sz="800" kern="100" baseline="0" dirty="0" smtClean="0">
                          <a:latin typeface="맑은 고딕"/>
                          <a:ea typeface="맑은 고딕"/>
                          <a:cs typeface="Times New Roman"/>
                        </a:rPr>
                        <a:t> </a:t>
                      </a:r>
                      <a:r>
                        <a:rPr lang="ko-KR" altLang="en-US" sz="800" kern="100" baseline="0" dirty="0" err="1" smtClean="0">
                          <a:latin typeface="맑은 고딕"/>
                          <a:ea typeface="맑은 고딕"/>
                          <a:cs typeface="Times New Roman"/>
                        </a:rPr>
                        <a:t>로얄네이쳐</a:t>
                      </a:r>
                      <a:r>
                        <a:rPr lang="ko-KR" altLang="en-US" sz="800" kern="100" baseline="0" dirty="0" smtClean="0">
                          <a:latin typeface="맑은 고딕"/>
                          <a:ea typeface="맑은 고딕"/>
                          <a:cs typeface="Times New Roman"/>
                        </a:rPr>
                        <a:t> 브랜드디자인</a:t>
                      </a:r>
                      <a:r>
                        <a:rPr lang="ko-KR" sz="800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 </a:t>
                      </a:r>
                      <a:r>
                        <a:rPr lang="ko-KR" sz="800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공모전』</a:t>
                      </a:r>
                      <a:r>
                        <a:rPr lang="ko-KR" sz="800" kern="100" dirty="0">
                          <a:latin typeface="맑은 고딕"/>
                          <a:ea typeface="맑은 고딕"/>
                          <a:cs typeface="Times New Roman"/>
                        </a:rPr>
                        <a:t>의 공고내용 및 유의사항을 전적으로 </a:t>
                      </a:r>
                      <a:r>
                        <a:rPr lang="ko-KR" sz="800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확인하고 </a:t>
                      </a:r>
                      <a:r>
                        <a:rPr lang="en-US" altLang="ko-KR" sz="800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/>
                      </a:r>
                      <a:br>
                        <a:rPr lang="en-US" altLang="ko-KR" sz="800" kern="100" dirty="0" smtClean="0">
                          <a:latin typeface="맑은 고딕"/>
                          <a:ea typeface="맑은 고딕"/>
                          <a:cs typeface="Times New Roman"/>
                        </a:rPr>
                      </a:br>
                      <a:r>
                        <a:rPr lang="ko-KR" sz="800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응모하고자 </a:t>
                      </a:r>
                      <a:r>
                        <a:rPr lang="ko-KR" sz="800" kern="100" dirty="0">
                          <a:latin typeface="맑은 고딕"/>
                          <a:ea typeface="맑은 고딕"/>
                          <a:cs typeface="Times New Roman"/>
                        </a:rPr>
                        <a:t>참가를 신청합니다</a:t>
                      </a:r>
                      <a:r>
                        <a:rPr lang="en-US" sz="800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.</a:t>
                      </a:r>
                      <a:r>
                        <a:rPr lang="en-US" sz="900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/>
                      </a:r>
                      <a:br>
                        <a:rPr lang="en-US" sz="900" kern="100" dirty="0" smtClean="0">
                          <a:latin typeface="맑은 고딕"/>
                          <a:ea typeface="맑은 고딕"/>
                          <a:cs typeface="Times New Roman"/>
                        </a:rPr>
                      </a:br>
                      <a:endParaRPr lang="en-US" sz="900" kern="100" dirty="0" smtClean="0"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indent="254000" algn="ctr" latinLnBrk="1">
                        <a:spcAft>
                          <a:spcPts val="0"/>
                        </a:spcAft>
                      </a:pPr>
                      <a:r>
                        <a:rPr lang="en-US" sz="1100" b="1" kern="100" dirty="0" smtClean="0">
                          <a:latin typeface="맑은 고딕"/>
                          <a:ea typeface="맑은 고딕"/>
                        </a:rPr>
                        <a:t>2013</a:t>
                      </a:r>
                      <a:r>
                        <a:rPr lang="ko-KR" sz="1100" b="1" kern="100" dirty="0" smtClean="0">
                          <a:latin typeface="맑은 고딕"/>
                          <a:ea typeface="맑은 고딕"/>
                        </a:rPr>
                        <a:t>년</a:t>
                      </a:r>
                      <a:r>
                        <a:rPr lang="en-US" sz="1100" b="1" kern="100" dirty="0" smtClean="0">
                          <a:latin typeface="맑은 고딕"/>
                          <a:ea typeface="맑은 고딕"/>
                        </a:rPr>
                        <a:t>    </a:t>
                      </a:r>
                      <a:r>
                        <a:rPr lang="ko-KR" sz="1100" b="1" kern="100" dirty="0">
                          <a:latin typeface="맑은 고딕"/>
                          <a:ea typeface="맑은 고딕"/>
                        </a:rPr>
                        <a:t>월</a:t>
                      </a:r>
                      <a:r>
                        <a:rPr lang="en-US" sz="1100" b="1" kern="100" dirty="0">
                          <a:latin typeface="맑은 고딕"/>
                          <a:ea typeface="맑은 고딕"/>
                        </a:rPr>
                        <a:t>    </a:t>
                      </a:r>
                      <a:r>
                        <a:rPr lang="ko-KR" sz="1100" b="1" kern="100" dirty="0" smtClean="0">
                          <a:latin typeface="맑은 고딕"/>
                          <a:ea typeface="맑은 고딕"/>
                        </a:rPr>
                        <a:t>일</a:t>
                      </a:r>
                      <a:r>
                        <a:rPr lang="en-US" altLang="ko-KR" sz="1100" b="1" kern="100" dirty="0" smtClean="0">
                          <a:latin typeface="맑은 고딕"/>
                          <a:ea typeface="맑은 고딕"/>
                        </a:rPr>
                        <a:t/>
                      </a:r>
                      <a:br>
                        <a:rPr lang="en-US" altLang="ko-KR" sz="1100" b="1" kern="100" dirty="0" smtClean="0">
                          <a:latin typeface="맑은 고딕"/>
                          <a:ea typeface="맑은 고딕"/>
                        </a:rPr>
                      </a:br>
                      <a:r>
                        <a:rPr lang="ko-KR" sz="800" kern="100" dirty="0" smtClean="0">
                          <a:latin typeface="맑은 고딕"/>
                          <a:ea typeface="맑은 고딕"/>
                        </a:rPr>
                        <a:t> </a:t>
                      </a:r>
                      <a:endParaRPr lang="en-US" altLang="ko-KR" sz="1100" kern="100" dirty="0" smtClean="0">
                        <a:latin typeface="맑은 고딕"/>
                        <a:ea typeface="맑은 고딕"/>
                      </a:endParaRPr>
                    </a:p>
                    <a:p>
                      <a:pPr indent="254000" algn="l" latinLnBrk="1">
                        <a:spcAft>
                          <a:spcPts val="0"/>
                        </a:spcAft>
                      </a:pPr>
                      <a:r>
                        <a:rPr lang="en-US" altLang="ko-KR" sz="1100" b="1" kern="100" baseline="0" dirty="0" smtClean="0">
                          <a:latin typeface="맑은 고딕"/>
                          <a:ea typeface="맑은 고딕"/>
                          <a:cs typeface="Times New Roman"/>
                        </a:rPr>
                        <a:t>                           </a:t>
                      </a:r>
                      <a:r>
                        <a:rPr lang="ko-KR" altLang="ko-KR" sz="1100" b="1" kern="100" dirty="0" smtClean="0">
                          <a:latin typeface="+mn-lt"/>
                          <a:ea typeface="+mn-ea"/>
                          <a:cs typeface="Times New Roman"/>
                        </a:rPr>
                        <a:t>참가 신청자</a:t>
                      </a:r>
                      <a:r>
                        <a:rPr lang="en-US" altLang="ko-KR" sz="1100" b="1" kern="100" dirty="0" smtClean="0">
                          <a:latin typeface="+mn-lt"/>
                          <a:ea typeface="+mn-ea"/>
                          <a:cs typeface="Times New Roman"/>
                        </a:rPr>
                        <a:t> :       </a:t>
                      </a:r>
                    </a:p>
                    <a:p>
                      <a:pPr indent="254000" algn="ctr" latinLnBrk="1">
                        <a:spcAft>
                          <a:spcPts val="0"/>
                        </a:spcAft>
                      </a:pPr>
                      <a:endParaRPr lang="en-US" altLang="ko-KR" sz="1000" kern="100" dirty="0" smtClean="0">
                        <a:latin typeface="맑은 고딕"/>
                        <a:ea typeface="맑은 고딕"/>
                      </a:endParaRPr>
                    </a:p>
                  </a:txBody>
                  <a:tcPr marL="71322" marR="7132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직사각형 11"/>
          <p:cNvSpPr/>
          <p:nvPr/>
        </p:nvSpPr>
        <p:spPr>
          <a:xfrm>
            <a:off x="374056" y="848544"/>
            <a:ext cx="1304568" cy="16812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200" b="1" dirty="0" smtClean="0">
                <a:solidFill>
                  <a:schemeClr val="bg1">
                    <a:lumMod val="65000"/>
                  </a:schemeClr>
                </a:solidFill>
              </a:rPr>
              <a:t>사진</a:t>
            </a:r>
            <a:endParaRPr lang="en-US" altLang="ko-KR" sz="1200" b="1" dirty="0" smtClean="0">
              <a:solidFill>
                <a:schemeClr val="bg1">
                  <a:lumMod val="6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ko-KR" sz="800" b="1" dirty="0" smtClean="0">
                <a:solidFill>
                  <a:schemeClr val="bg1">
                    <a:lumMod val="65000"/>
                  </a:schemeClr>
                </a:solidFill>
              </a:rPr>
              <a:t>(</a:t>
            </a:r>
            <a:r>
              <a:rPr lang="ko-KR" altLang="en-US" sz="800" b="1" dirty="0" smtClean="0">
                <a:solidFill>
                  <a:schemeClr val="bg1">
                    <a:lumMod val="65000"/>
                  </a:schemeClr>
                </a:solidFill>
              </a:rPr>
              <a:t>증명사진이 아니어도 무방</a:t>
            </a:r>
            <a:r>
              <a:rPr lang="en-US" altLang="ko-KR" sz="800" b="1" dirty="0" smtClean="0">
                <a:solidFill>
                  <a:schemeClr val="bg1">
                    <a:lumMod val="65000"/>
                  </a:schemeClr>
                </a:solidFill>
              </a:rPr>
              <a:t>)</a:t>
            </a:r>
            <a:endParaRPr lang="en-US" altLang="ko-KR" sz="1400" b="1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graphicFrame>
        <p:nvGraphicFramePr>
          <p:cNvPr id="16" name="표 15"/>
          <p:cNvGraphicFramePr>
            <a:graphicFrameLocks noGrp="1"/>
          </p:cNvGraphicFramePr>
          <p:nvPr/>
        </p:nvGraphicFramePr>
        <p:xfrm>
          <a:off x="370757" y="3437603"/>
          <a:ext cx="6138487" cy="576064"/>
        </p:xfrm>
        <a:graphic>
          <a:graphicData uri="http://schemas.openxmlformats.org/drawingml/2006/table">
            <a:tbl>
              <a:tblPr/>
              <a:tblGrid>
                <a:gridCol w="1287193"/>
                <a:gridCol w="4851294"/>
              </a:tblGrid>
              <a:tr h="576064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ko-KR" altLang="en-US" sz="900" b="1" kern="100" dirty="0" smtClean="0">
                          <a:latin typeface="맑은 고딕"/>
                          <a:ea typeface="맑은 고딕"/>
                          <a:cs typeface="Times New Roman"/>
                        </a:rPr>
                        <a:t>특이 사항</a:t>
                      </a:r>
                      <a:endParaRPr lang="ko-KR" sz="900" b="1" kern="100" dirty="0"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71665" marR="716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20">
                      <a:fgClr>
                        <a:srgbClr val="FFFFFF"/>
                      </a:fgClr>
                      <a:bgClr>
                        <a:srgbClr val="DFDFD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kern="1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Times New Roman"/>
                        </a:rPr>
                        <a:t>본인이 경험했던 특이한 이력 사항이 있는 경우 기재하여 주십시오</a:t>
                      </a:r>
                      <a:endParaRPr lang="en-US" altLang="ko-KR" sz="900" b="1" kern="100" dirty="0" smtClean="0"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71665" marR="7166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2799596" y="5631552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/>
              <a:t>V</a:t>
            </a:r>
            <a:endParaRPr lang="ko-KR" altLang="en-US" dirty="0"/>
          </a:p>
        </p:txBody>
      </p:sp>
      <p:pic>
        <p:nvPicPr>
          <p:cNvPr id="13" name="그림 12" descr="로고 가로타입-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5992" y="9533983"/>
            <a:ext cx="2171710" cy="35296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104</Words>
  <Application>Microsoft Office PowerPoint</Application>
  <PresentationFormat>A4 용지(210x297mm)</PresentationFormat>
  <Paragraphs>43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테마</vt:lpstr>
      <vt:lpstr>2013 로얄네이쳐 브랜드디자인 공모전 참가신청서</vt:lpstr>
    </vt:vector>
  </TitlesOfParts>
  <Company>LG 텔레콤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LG U+ 스마트폰 애플리케이션 디자인 공모전</dc:title>
  <dc:creator>LG U+ UI팀 김정원 차장</dc:creator>
  <cp:lastModifiedBy>Korean</cp:lastModifiedBy>
  <cp:revision>32</cp:revision>
  <dcterms:created xsi:type="dcterms:W3CDTF">2011-10-07T06:30:52Z</dcterms:created>
  <dcterms:modified xsi:type="dcterms:W3CDTF">2013-05-21T06:39:39Z</dcterms:modified>
</cp:coreProperties>
</file>